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0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83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2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8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2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5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1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81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09.04.2025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0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5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0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2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амка 6"/>
          <p:cNvSpPr/>
          <p:nvPr userDrawn="1"/>
        </p:nvSpPr>
        <p:spPr bwMode="auto"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blipFill>
            <a:blip r:embed="rId32"/>
            <a:stretch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17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16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microsoft.com/office/2007/relationships/hdphoto" Target="../media/hdphoto1.wdp"/><Relationship Id="rId5" Type="http://schemas.openxmlformats.org/officeDocument/2006/relationships/slide" Target="slide6.xml"/><Relationship Id="rId15" Type="http://schemas.openxmlformats.org/officeDocument/2006/relationships/slide" Target="slide21.xml"/><Relationship Id="rId23" Type="http://schemas.openxmlformats.org/officeDocument/2006/relationships/slide" Target="slide24.xml"/><Relationship Id="rId28" Type="http://schemas.openxmlformats.org/officeDocument/2006/relationships/slide" Target="slide28.xml"/><Relationship Id="rId10" Type="http://schemas.openxmlformats.org/officeDocument/2006/relationships/slide" Target="slide11.xml"/><Relationship Id="rId19" Type="http://schemas.openxmlformats.org/officeDocument/2006/relationships/slide" Target="slide15.xml"/><Relationship Id="rId31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0.xml"/><Relationship Id="rId22" Type="http://schemas.openxmlformats.org/officeDocument/2006/relationships/slide" Target="slide23.xml"/><Relationship Id="rId27" Type="http://schemas.openxmlformats.org/officeDocument/2006/relationships/image" Target="../media/image13.png"/><Relationship Id="rId3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54" descr="Рисунок19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75856" y="2964453"/>
            <a:ext cx="2405814" cy="240581"/>
          </a:xfrm>
          <a:prstGeom prst="rect">
            <a:avLst/>
          </a:prstGeom>
        </p:spPr>
      </p:pic>
      <p:pic>
        <p:nvPicPr>
          <p:cNvPr id="6" name="Рисунок 55" descr="Рисунок18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6413" y="4450135"/>
            <a:ext cx="1080120" cy="181572"/>
          </a:xfrm>
          <a:prstGeom prst="rect">
            <a:avLst/>
          </a:prstGeom>
        </p:spPr>
      </p:pic>
      <p:pic>
        <p:nvPicPr>
          <p:cNvPr id="7" name="Рисунок 57" descr="hello_html_31d07cd1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9552" y="1608444"/>
            <a:ext cx="2175428" cy="2852252"/>
          </a:xfrm>
          <a:prstGeom prst="rect">
            <a:avLst/>
          </a:prstGeom>
        </p:spPr>
      </p:pic>
      <p:pic>
        <p:nvPicPr>
          <p:cNvPr id="10" name="Рисунок 9" descr="5016520-thumb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16216" y="1491630"/>
            <a:ext cx="1982713" cy="2926484"/>
          </a:xfrm>
          <a:prstGeom prst="rect">
            <a:avLst/>
          </a:prstGeom>
        </p:spPr>
      </p:pic>
      <p:pic>
        <p:nvPicPr>
          <p:cNvPr id="8" name="Picture 2" descr="Наклейка &quot;Георгиевская лента&quot; — Купить в наличии в Оренбурге в магазине 3  AU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76" b="63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69" b="37431"/>
          <a:stretch/>
        </p:blipFill>
        <p:spPr bwMode="auto">
          <a:xfrm>
            <a:off x="3083757" y="4368455"/>
            <a:ext cx="2790012" cy="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3"/>
          <p:cNvSpPr/>
          <p:nvPr/>
        </p:nvSpPr>
        <p:spPr bwMode="auto">
          <a:xfrm>
            <a:off x="1259632" y="1061323"/>
            <a:ext cx="65858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/>
                </a:blipFill>
              </a:rPr>
              <a:t>Защитники Отечества</a:t>
            </a:r>
            <a:endParaRPr lang="ru-RU" sz="36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9"/>
                <a:stretch/>
              </a:blip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98523" y="341243"/>
            <a:ext cx="65858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/>
                </a:blipFill>
              </a:rPr>
              <a:t>Викторин</a:t>
            </a:r>
            <a:r>
              <a:rPr lang="ru-RU" sz="36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/>
                </a:blipFill>
              </a:rPr>
              <a:t>а</a:t>
            </a:r>
            <a:endParaRPr lang="ru-RU" sz="36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9"/>
                <a:stretch/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6" y="3531302"/>
            <a:ext cx="1052977" cy="138058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584" y="2643758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Радист</a:t>
            </a:r>
          </a:p>
        </p:txBody>
      </p:sp>
      <p:pic>
        <p:nvPicPr>
          <p:cNvPr id="7" name="Рисунок 7" descr="7528a5bf0db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 flipH="1">
            <a:off x="5580112" y="699542"/>
            <a:ext cx="2209472" cy="4280954"/>
          </a:xfrm>
          <a:prstGeom prst="rect">
            <a:avLst/>
          </a:prstGeom>
        </p:spPr>
      </p:pic>
      <p:sp>
        <p:nvSpPr>
          <p:cNvPr id="8" name="Прямоугольник 12"/>
          <p:cNvSpPr/>
          <p:nvPr/>
        </p:nvSpPr>
        <p:spPr bwMode="auto">
          <a:xfrm>
            <a:off x="492712" y="1412021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Дружит с рацией не зря,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Слух отличнейший, друзья!</a:t>
            </a:r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877" y="3579862"/>
            <a:ext cx="1052977" cy="138058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2787774"/>
            <a:ext cx="266429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Десантник</a:t>
            </a:r>
          </a:p>
        </p:txBody>
      </p:sp>
      <p:pic>
        <p:nvPicPr>
          <p:cNvPr id="7" name="Рисунок 7" descr="106716972_large_7f0453513226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5004048" y="693768"/>
            <a:ext cx="2520280" cy="4235765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323528" y="1059582"/>
            <a:ext cx="5112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Защитит он нас умело,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С парашютом между делом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Прыгнет вниз и без прикрас,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Выполнит любой приказ.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025" y="3537644"/>
            <a:ext cx="1052976" cy="138058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2715766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Спецназ </a:t>
            </a:r>
          </a:p>
        </p:txBody>
      </p:sp>
      <p:pic>
        <p:nvPicPr>
          <p:cNvPr id="7" name="Рисунок 7" descr="3367869.Oslik_Ia_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5292080" y="987574"/>
            <a:ext cx="2376264" cy="4028739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683568" y="1131590"/>
            <a:ext cx="46085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От террористов защитит нас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Конечно же, крутой…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C0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900" y="3579119"/>
            <a:ext cx="1044063" cy="136889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2139702"/>
            <a:ext cx="33123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Шапка ушанка</a:t>
            </a: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539552" y="1059582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7441C"/>
                </a:solidFill>
              </a:rPr>
              <a:t>Как называется зимний головной убор солдата?</a:t>
            </a:r>
          </a:p>
        </p:txBody>
      </p:sp>
      <p:pic>
        <p:nvPicPr>
          <p:cNvPr id="9" name="Рисунок 12" descr="kupit-sovetskuyu-shapku-ushanku-85023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79912" y="1635646"/>
            <a:ext cx="4161080" cy="3176397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024" y="3567433"/>
            <a:ext cx="1052976" cy="138058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47664" y="2869873"/>
            <a:ext cx="252028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Бескозырка</a:t>
            </a:r>
          </a:p>
        </p:txBody>
      </p:sp>
      <p:pic>
        <p:nvPicPr>
          <p:cNvPr id="8" name="Рисунок 12" descr="986502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73396" y="1179882"/>
            <a:ext cx="2875737" cy="2875737"/>
          </a:xfrm>
          <a:prstGeom prst="rect">
            <a:avLst/>
          </a:prstGeom>
        </p:spPr>
      </p:pic>
      <p:sp>
        <p:nvSpPr>
          <p:cNvPr id="9" name="Прямоугольник 10"/>
          <p:cNvSpPr/>
          <p:nvPr/>
        </p:nvSpPr>
        <p:spPr bwMode="auto">
          <a:xfrm>
            <a:off x="926234" y="1125873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Если это флот военный,</a:t>
            </a: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То тогда уж непременно</a:t>
            </a: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На судах его матросы</a:t>
            </a: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С ленточками это носят.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6" y="3567433"/>
            <a:ext cx="1052976" cy="138058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1635646"/>
            <a:ext cx="220075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Шлем</a:t>
            </a:r>
          </a:p>
        </p:txBody>
      </p:sp>
      <p:pic>
        <p:nvPicPr>
          <p:cNvPr id="8" name="Рисунок 12" descr="main_186971_orig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717972" y="1282847"/>
            <a:ext cx="2462100" cy="291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10"/>
          <p:cNvSpPr/>
          <p:nvPr/>
        </p:nvSpPr>
        <p:spPr bwMode="auto">
          <a:xfrm>
            <a:off x="683568" y="1059582"/>
            <a:ext cx="489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7441C"/>
                </a:solidFill>
              </a:rPr>
              <a:t>Головной убор танкиста 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2901" y="3579863"/>
            <a:ext cx="1043496" cy="136815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7" y="2427734"/>
            <a:ext cx="216024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Фуражка</a:t>
            </a:r>
          </a:p>
        </p:txBody>
      </p:sp>
      <p:pic>
        <p:nvPicPr>
          <p:cNvPr id="8" name="Рисунок 12" descr="51407688_221c80fb8a7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 flipH="1">
            <a:off x="2699791" y="1707653"/>
            <a:ext cx="3932605" cy="3172301"/>
          </a:xfrm>
          <a:prstGeom prst="rect">
            <a:avLst/>
          </a:prstGeom>
        </p:spPr>
      </p:pic>
      <p:sp>
        <p:nvSpPr>
          <p:cNvPr id="9" name="Прямоугольник 10"/>
          <p:cNvSpPr/>
          <p:nvPr/>
        </p:nvSpPr>
        <p:spPr bwMode="auto">
          <a:xfrm>
            <a:off x="683568" y="1059582"/>
            <a:ext cx="820891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7441C"/>
                </a:solidFill>
              </a:rPr>
              <a:t>Головной убор, который предназначен для офицера?</a:t>
            </a:r>
            <a:r>
              <a:rPr lang="ru-RU" sz="2800"/>
              <a:t> </a:t>
            </a:r>
            <a:endParaRPr lang="ru-RU" sz="2800" b="1">
              <a:solidFill>
                <a:srgbClr val="37441C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4346" y="3579862"/>
            <a:ext cx="1055856" cy="138435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9592" y="2400138"/>
            <a:ext cx="223224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Береты </a:t>
            </a:r>
          </a:p>
        </p:txBody>
      </p:sp>
      <p:pic>
        <p:nvPicPr>
          <p:cNvPr id="8" name="Рисунок 12" descr="0_6835c_3ad5ce00_XL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FF6"/>
              </a:clrFrom>
              <a:clrTo>
                <a:srgbClr val="F9FFF6">
                  <a:alpha val="0"/>
                </a:srgbClr>
              </a:clrTo>
            </a:clrChange>
          </a:blip>
          <a:stretch/>
        </p:blipFill>
        <p:spPr bwMode="auto">
          <a:xfrm>
            <a:off x="4283967" y="1159926"/>
            <a:ext cx="4320480" cy="2894721"/>
          </a:xfrm>
          <a:prstGeom prst="rect">
            <a:avLst/>
          </a:prstGeom>
        </p:spPr>
      </p:pic>
      <p:sp>
        <p:nvSpPr>
          <p:cNvPr id="9" name="Прямоугольник 13"/>
          <p:cNvSpPr/>
          <p:nvPr/>
        </p:nvSpPr>
        <p:spPr bwMode="auto">
          <a:xfrm>
            <a:off x="683568" y="1059582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На десантниках надеты</a:t>
            </a:r>
          </a:p>
          <a:p>
            <a:pPr>
              <a:defRPr/>
            </a:pPr>
            <a:endParaRPr lang="ru-RU" sz="2400" b="1" dirty="0">
              <a:solidFill>
                <a:srgbClr val="37441C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Бирюзовые … .</a:t>
            </a:r>
            <a:endParaRPr lang="ru-RU" sz="2800" b="1" dirty="0">
              <a:solidFill>
                <a:srgbClr val="37441C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3518" y="3553014"/>
            <a:ext cx="1063973" cy="1395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2260" y="2781069"/>
            <a:ext cx="12241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Танк</a:t>
            </a:r>
          </a:p>
        </p:txBody>
      </p:sp>
      <p:pic>
        <p:nvPicPr>
          <p:cNvPr id="8" name="Рисунок 13" descr="DYUYMOVOCHKA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4860032" y="1298045"/>
            <a:ext cx="3866276" cy="2691364"/>
          </a:xfrm>
          <a:prstGeom prst="rect">
            <a:avLst/>
          </a:prstGeom>
        </p:spPr>
      </p:pic>
      <p:sp>
        <p:nvSpPr>
          <p:cNvPr id="9" name="Прямоугольник 9"/>
          <p:cNvSpPr/>
          <p:nvPr/>
        </p:nvSpPr>
        <p:spPr bwMode="auto">
          <a:xfrm>
            <a:off x="665504" y="965128"/>
            <a:ext cx="698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С гусеницей, но не трактор,</a:t>
            </a:r>
          </a:p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Хоть машина, но без шин.</a:t>
            </a:r>
          </a:p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С дулом, башней и бойцами,</a:t>
            </a:r>
          </a:p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Командир у них один.</a:t>
            </a:r>
            <a:endParaRPr lang="ru-RU" sz="2800" b="1" dirty="0">
              <a:solidFill>
                <a:srgbClr val="421C5E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783" y="3612452"/>
            <a:ext cx="1073561" cy="140757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600" y="2600550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Подводная лодка</a:t>
            </a:r>
          </a:p>
        </p:txBody>
      </p:sp>
      <p:sp>
        <p:nvSpPr>
          <p:cNvPr id="7" name="Прямоугольник 12"/>
          <p:cNvSpPr/>
          <p:nvPr/>
        </p:nvSpPr>
        <p:spPr bwMode="auto">
          <a:xfrm>
            <a:off x="467544" y="970362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Железная рыба живёт под водой.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Она с огоньками и с длинной трубой.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Плывёт в океане не кит, не селёдка,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А с моряками…</a:t>
            </a:r>
          </a:p>
        </p:txBody>
      </p:sp>
      <p:sp>
        <p:nvSpPr>
          <p:cNvPr id="8" name="Прямоугольник 13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pic>
        <p:nvPicPr>
          <p:cNvPr id="9" name="Рисунок 14" descr="bapl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995938" y="1723166"/>
            <a:ext cx="4752528" cy="2182921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31866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5" name="AutoShape 4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66905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6" name="AutoShap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03530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7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40155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8" name="AutoShape 5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75191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9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31866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10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867697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11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03528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12" name="AutoShape 5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739359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13" name="AutoShape 5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75191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14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32185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15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68017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16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803848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17" name="AutoShap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739679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18" name="AutoShape 6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675511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19" name="AutoShape 6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923928" y="2679762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20" name="AutoShape 6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61824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21" name="AutoShape 6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799720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22" name="AutoShape 66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737616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23" name="AutoShape 67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675511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24" name="AutoShape 68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931866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/>
                <a:cs typeface="Arial"/>
              </a:rPr>
              <a:t>10</a:t>
            </a:r>
            <a:endParaRPr dirty="0"/>
          </a:p>
        </p:txBody>
      </p:sp>
      <p:sp>
        <p:nvSpPr>
          <p:cNvPr id="25" name="AutoShape 7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867697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26" name="AutoShape 7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803528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27" name="AutoShape 7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739359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/>
                <a:cs typeface="Arial"/>
              </a:rPr>
              <a:t>40</a:t>
            </a:r>
            <a:endParaRPr dirty="0"/>
          </a:p>
        </p:txBody>
      </p:sp>
      <p:sp>
        <p:nvSpPr>
          <p:cNvPr id="28" name="AutoShape 7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675191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467544" y="1383190"/>
            <a:ext cx="3204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800" b="1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AutoShape 68"/>
          <p:cNvSpPr>
            <a:spLocks noChangeArrowheads="1"/>
          </p:cNvSpPr>
          <p:nvPr/>
        </p:nvSpPr>
        <p:spPr bwMode="auto">
          <a:xfrm>
            <a:off x="467544" y="3975906"/>
            <a:ext cx="3204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>
            <a:off x="467864" y="2682873"/>
            <a:ext cx="3204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auto">
          <a:xfrm>
            <a:off x="467544" y="2031690"/>
            <a:ext cx="3204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67864" y="3329024"/>
            <a:ext cx="3204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pic>
        <p:nvPicPr>
          <p:cNvPr id="34" name="Picture 2" descr="http://serp-dm.ru/_nw/0/71629456.jpg"/>
          <p:cNvPicPr>
            <a:picLocks noChangeAspect="1" noChangeArrowheads="1"/>
          </p:cNvPicPr>
          <p:nvPr/>
        </p:nvPicPr>
        <p:blipFill>
          <a:blip r:embed="rId27"/>
          <a:stretch/>
        </p:blipFill>
        <p:spPr bwMode="auto">
          <a:xfrm>
            <a:off x="140618" y="0"/>
            <a:ext cx="1157907" cy="15181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42" descr="Рисунок40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7380312" y="4683791"/>
            <a:ext cx="1152128" cy="225600"/>
          </a:xfrm>
          <a:prstGeom prst="rect">
            <a:avLst/>
          </a:prstGeom>
        </p:spPr>
      </p:pic>
      <p:sp>
        <p:nvSpPr>
          <p:cNvPr id="37" name="Прямоугольник 34"/>
          <p:cNvSpPr/>
          <p:nvPr/>
        </p:nvSpPr>
        <p:spPr bwMode="auto">
          <a:xfrm>
            <a:off x="467544" y="1347614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sp>
        <p:nvSpPr>
          <p:cNvPr id="38" name="Прямоугольник 35"/>
          <p:cNvSpPr/>
          <p:nvPr/>
        </p:nvSpPr>
        <p:spPr bwMode="auto">
          <a:xfrm>
            <a:off x="467544" y="1995686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>
              <a:ln w="11430"/>
              <a:solidFill>
                <a:srgbClr val="A40000"/>
              </a:solidFill>
            </a:endParaRPr>
          </a:p>
        </p:txBody>
      </p:sp>
      <p:sp>
        <p:nvSpPr>
          <p:cNvPr id="39" name="Прямоугольник 36"/>
          <p:cNvSpPr/>
          <p:nvPr/>
        </p:nvSpPr>
        <p:spPr bwMode="auto">
          <a:xfrm>
            <a:off x="467544" y="2643758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40" name="Прямоугольник 37"/>
          <p:cNvSpPr/>
          <p:nvPr/>
        </p:nvSpPr>
        <p:spPr bwMode="auto">
          <a:xfrm>
            <a:off x="467544" y="3291829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41" name="Прямоугольник 38"/>
          <p:cNvSpPr/>
          <p:nvPr/>
        </p:nvSpPr>
        <p:spPr bwMode="auto">
          <a:xfrm>
            <a:off x="395536" y="3939902"/>
            <a:ext cx="3312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pic>
        <p:nvPicPr>
          <p:cNvPr id="42" name="Рисунок 40" descr="5016520-thumb.png"/>
          <p:cNvPicPr>
            <a:picLocks noChangeAspect="1"/>
          </p:cNvPicPr>
          <p:nvPr/>
        </p:nvPicPr>
        <p:blipFill>
          <a:blip r:embed="rId30"/>
          <a:stretch/>
        </p:blipFill>
        <p:spPr bwMode="auto">
          <a:xfrm>
            <a:off x="7884368" y="0"/>
            <a:ext cx="1141839" cy="1685355"/>
          </a:xfrm>
          <a:prstGeom prst="rect">
            <a:avLst/>
          </a:prstGeom>
        </p:spPr>
      </p:pic>
      <p:pic>
        <p:nvPicPr>
          <p:cNvPr id="1026" name="Picture 2" descr="Наклейка &quot;Георгиевская лента&quot; — Купить в наличии в Оренбурге в магазине 3  AUTO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7576" b="6303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69" b="37431"/>
          <a:stretch/>
        </p:blipFill>
        <p:spPr bwMode="auto">
          <a:xfrm>
            <a:off x="1904792" y="264508"/>
            <a:ext cx="5477565" cy="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60" y="3507854"/>
            <a:ext cx="1098417" cy="144016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2067694"/>
            <a:ext cx="20567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Катюша</a:t>
            </a:r>
          </a:p>
        </p:txBody>
      </p:sp>
      <p:sp>
        <p:nvSpPr>
          <p:cNvPr id="8" name="Прямоугольник 11"/>
          <p:cNvSpPr/>
          <p:nvPr/>
        </p:nvSpPr>
        <p:spPr bwMode="auto">
          <a:xfrm>
            <a:off x="323528" y="1059583"/>
            <a:ext cx="7632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81850"/>
                </a:solidFill>
              </a:rPr>
              <a:t>Имя девичье носила и врага огнём косила,</a:t>
            </a:r>
            <a:br>
              <a:rPr lang="ru-RU" sz="2400" b="1">
                <a:solidFill>
                  <a:srgbClr val="381850"/>
                </a:solidFill>
              </a:rPr>
            </a:br>
            <a:r>
              <a:rPr lang="ru-RU" sz="2400" b="1">
                <a:solidFill>
                  <a:srgbClr val="381850"/>
                </a:solidFill>
              </a:rPr>
              <a:t>Вражьи замыслы поруша, легендарная …  </a:t>
            </a:r>
          </a:p>
        </p:txBody>
      </p:sp>
      <p:pic>
        <p:nvPicPr>
          <p:cNvPr id="9" name="Рисунок 12" descr="0_11758a_81e8dc6c_ori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15816" y="1935069"/>
            <a:ext cx="4301780" cy="2975488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326" y="3468436"/>
            <a:ext cx="1128482" cy="1479578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0525" y="2671526"/>
            <a:ext cx="23762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Вертолёт</a:t>
            </a:r>
          </a:p>
        </p:txBody>
      </p:sp>
      <p:sp>
        <p:nvSpPr>
          <p:cNvPr id="8" name="Прямоугольник 12"/>
          <p:cNvSpPr/>
          <p:nvPr/>
        </p:nvSpPr>
        <p:spPr bwMode="auto">
          <a:xfrm>
            <a:off x="539552" y="956016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Без разгона ввысь взлетает,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Стрекозу напоминает.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Отправляется в полёт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Быстроходный …  </a:t>
            </a:r>
          </a:p>
        </p:txBody>
      </p:sp>
      <p:pic>
        <p:nvPicPr>
          <p:cNvPr id="9" name="Рисунок 13" descr="l_29337_helicopter-five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563888" y="1498807"/>
            <a:ext cx="5472608" cy="2345437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60" y="3507854"/>
            <a:ext cx="1098417" cy="144016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5165" y="2799619"/>
            <a:ext cx="20567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Самолёт</a:t>
            </a:r>
          </a:p>
        </p:txBody>
      </p:sp>
      <p:sp>
        <p:nvSpPr>
          <p:cNvPr id="8" name="Прямоугольник 11"/>
          <p:cNvSpPr/>
          <p:nvPr/>
        </p:nvSpPr>
        <p:spPr bwMode="auto">
          <a:xfrm>
            <a:off x="827584" y="909185"/>
            <a:ext cx="36724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Вот стальная птица</a:t>
            </a:r>
          </a:p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В небеса стремится,</a:t>
            </a:r>
          </a:p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А ведёт её пилот.</a:t>
            </a:r>
          </a:p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Что за птица?</a:t>
            </a:r>
          </a:p>
        </p:txBody>
      </p:sp>
      <p:pic>
        <p:nvPicPr>
          <p:cNvPr id="9" name="Рисунок 12" descr="10-tankbuster-png-aircraft-resources-by-roen911-on-deviantart-9tGIPn-clipa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21441" y="1166941"/>
            <a:ext cx="5040560" cy="2311701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1835696" y="304804"/>
            <a:ext cx="54755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5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505" y="3472644"/>
            <a:ext cx="1152128" cy="151058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67469" y="2849366"/>
            <a:ext cx="18407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Шинель</a:t>
            </a:r>
          </a:p>
        </p:txBody>
      </p:sp>
      <p:sp>
        <p:nvSpPr>
          <p:cNvPr id="8" name="Прямоугольник 13"/>
          <p:cNvSpPr/>
          <p:nvPr/>
        </p:nvSpPr>
        <p:spPr bwMode="auto">
          <a:xfrm>
            <a:off x="683569" y="1046140"/>
            <a:ext cx="5112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Подтвердит солдат любой: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В ней не холодно зимой.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То солдатская модель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Сшита из сукна .</a:t>
            </a:r>
          </a:p>
        </p:txBody>
      </p:sp>
      <p:pic>
        <p:nvPicPr>
          <p:cNvPr id="9" name="Рисунок 14" descr="3766_html_62544e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6156176" y="611829"/>
            <a:ext cx="1689355" cy="3196525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6367" y="3507854"/>
            <a:ext cx="1098417" cy="144016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37377" y="2801792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Бинокль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613065" y="830357"/>
            <a:ext cx="49670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Дальнозоркого мне дали —</a:t>
            </a:r>
            <a:endParaRPr dirty="0"/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Он ко мне приблизил дали. Отдалённые леса,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Деревушку, небеса,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Поле, речки берега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И укрытие врага.</a:t>
            </a:r>
          </a:p>
          <a:p>
            <a:pPr>
              <a:defRPr/>
            </a:pP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9" name="Рисунок 13" descr="654325_272266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5362585" y="1417228"/>
            <a:ext cx="3211431" cy="2248002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3" y="3436640"/>
            <a:ext cx="1152128" cy="151058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91680" y="2904807"/>
            <a:ext cx="228648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Винтовка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2051720" y="86853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13"/>
          <p:cNvSpPr/>
          <p:nvPr/>
        </p:nvSpPr>
        <p:spPr bwMode="auto">
          <a:xfrm>
            <a:off x="576014" y="789441"/>
            <a:ext cx="4320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Из неё стреляют метко,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И промазывают редко,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Но бойцу нужна сноровка.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Что в руках стрелка? - </a:t>
            </a:r>
          </a:p>
        </p:txBody>
      </p:sp>
      <p:pic>
        <p:nvPicPr>
          <p:cNvPr id="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93" y="1347614"/>
            <a:ext cx="3411380" cy="2271979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6367" y="3507854"/>
            <a:ext cx="1098417" cy="144016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2362" y="2571750"/>
            <a:ext cx="212874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Пушки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611560" y="607843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Стоят подружки,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Грозные старушки.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Если только охнут,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Вокруг все люди глохнут.</a:t>
            </a: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4572" y="1014691"/>
            <a:ext cx="3752253" cy="2493163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3" y="3436640"/>
            <a:ext cx="1152128" cy="151058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93065" y="2581361"/>
            <a:ext cx="24504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Граната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1907704" y="304805"/>
            <a:ext cx="540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569984" y="794899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Злодейка буйная и злая,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Зовется попросту – ручная.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Но только вот не виновата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В том, что взрывается…</a:t>
            </a:r>
          </a:p>
        </p:txBody>
      </p:sp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/>
          <a:stretch/>
        </p:blipFill>
        <p:spPr bwMode="auto">
          <a:xfrm>
            <a:off x="6279810" y="1147450"/>
            <a:ext cx="2273824" cy="2697154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57" descr="hello_html_31d07cd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608444"/>
            <a:ext cx="2175428" cy="2852252"/>
          </a:xfrm>
          <a:prstGeom prst="rect">
            <a:avLst/>
          </a:prstGeom>
        </p:spPr>
      </p:pic>
      <p:pic>
        <p:nvPicPr>
          <p:cNvPr id="10" name="Рисунок 9" descr="5016520-thum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65751" y="1491630"/>
            <a:ext cx="1982713" cy="2926484"/>
          </a:xfrm>
          <a:prstGeom prst="rect">
            <a:avLst/>
          </a:prstGeom>
        </p:spPr>
      </p:pic>
      <p:pic>
        <p:nvPicPr>
          <p:cNvPr id="8" name="Picture 2" descr="Наклейка &quot;Георгиевская лента&quot; — Купить в наличии в Оренбурге в магазине 3  AU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76" b="6303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69" b="37431"/>
          <a:stretch/>
        </p:blipFill>
        <p:spPr bwMode="auto">
          <a:xfrm>
            <a:off x="2426948" y="3723552"/>
            <a:ext cx="4338803" cy="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3"/>
          <p:cNvSpPr/>
          <p:nvPr/>
        </p:nvSpPr>
        <p:spPr bwMode="auto">
          <a:xfrm>
            <a:off x="1259632" y="1061323"/>
            <a:ext cx="65858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6"/>
                  <a:stretch/>
                </a:blipFill>
              </a:rPr>
              <a:t>Защитники Отечества</a:t>
            </a:r>
            <a:endParaRPr lang="ru-RU" sz="36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6"/>
                <a:stretch/>
              </a:blip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59632" y="540065"/>
            <a:ext cx="65858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6"/>
                  <a:stretch/>
                </a:blipFill>
              </a:rPr>
              <a:t>Викторин</a:t>
            </a:r>
            <a:r>
              <a:rPr lang="ru-RU" sz="36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6"/>
                  <a:stretch/>
                </a:blipFill>
              </a:rPr>
              <a:t>а</a:t>
            </a:r>
            <a:endParaRPr lang="ru-RU" sz="36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6"/>
                <a:stretch/>
              </a:blip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298525" y="1635646"/>
            <a:ext cx="65858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6"/>
                  <a:stretch/>
                </a:blipFill>
              </a:rPr>
              <a:t>Закончена</a:t>
            </a:r>
          </a:p>
          <a:p>
            <a:pPr algn="ctr">
              <a:defRPr/>
            </a:pPr>
            <a:r>
              <a:rPr lang="ru-RU" sz="36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6"/>
                  <a:stretch/>
                </a:blipFill>
              </a:rPr>
              <a:t>Благодарим за участие</a:t>
            </a:r>
            <a:endParaRPr lang="ru-RU" sz="36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6"/>
                <a:stretch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5248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3996" y="2520795"/>
            <a:ext cx="208823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Капитан</a:t>
            </a:r>
          </a:p>
        </p:txBody>
      </p:sp>
      <p:sp>
        <p:nvSpPr>
          <p:cNvPr id="6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7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3568258"/>
            <a:ext cx="1080000" cy="1416012"/>
          </a:xfrm>
          <a:prstGeom prst="rect">
            <a:avLst/>
          </a:prstGeom>
        </p:spPr>
      </p:pic>
      <p:pic>
        <p:nvPicPr>
          <p:cNvPr id="8" name="Рисунок 9" descr="3d78fe2d9f15d2bd64bdf261638ca00e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70932" y="970331"/>
            <a:ext cx="2689500" cy="2880320"/>
          </a:xfrm>
          <a:prstGeom prst="rect">
            <a:avLst/>
          </a:prstGeom>
        </p:spPr>
      </p:pic>
      <p:sp>
        <p:nvSpPr>
          <p:cNvPr id="9" name="Прямоугольник 12"/>
          <p:cNvSpPr/>
          <p:nvPr/>
        </p:nvSpPr>
        <p:spPr bwMode="auto">
          <a:xfrm>
            <a:off x="683568" y="951135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Он водил вокруг Земли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И суда, и корабли,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Повидал он много стран,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Мой знакомый …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076288" y="384625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5576" y="2859782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Моряк 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015" y="3627335"/>
            <a:ext cx="1053337" cy="1381054"/>
          </a:xfrm>
          <a:prstGeom prst="rect">
            <a:avLst/>
          </a:prstGeom>
        </p:spPr>
      </p:pic>
      <p:sp>
        <p:nvSpPr>
          <p:cNvPr id="7" name="Прямоугольник 13"/>
          <p:cNvSpPr/>
          <p:nvPr/>
        </p:nvSpPr>
        <p:spPr bwMode="auto">
          <a:xfrm>
            <a:off x="343362" y="794739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Полосатая рубашка,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Вьются ленты за фуражкой.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Он готов с волною спорить,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Ведь его стихия — море.</a:t>
            </a:r>
            <a:endParaRPr lang="ru-RU" sz="24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8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9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15" descr="17602133.gif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4716016" y="1779662"/>
            <a:ext cx="2880320" cy="31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0545" y="2734292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Кок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914" y="3555326"/>
            <a:ext cx="1053338" cy="1381056"/>
          </a:xfrm>
          <a:prstGeom prst="rect">
            <a:avLst/>
          </a:prstGeom>
        </p:spPr>
      </p:pic>
      <p:pic>
        <p:nvPicPr>
          <p:cNvPr id="7" name="Рисунок 11" descr="0_123f37_ed68caa2_ori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02164" y="1340883"/>
            <a:ext cx="1818202" cy="2424268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667583" y="904838"/>
            <a:ext cx="5472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Он и повар, и моряк.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Звать его скажите как?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Всё по-флотски, кашу, сок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Приготовит вкусно …</a:t>
            </a:r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1600" y="2549704"/>
            <a:ext cx="281251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Моряк - подводник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5" y="3639440"/>
            <a:ext cx="1052977" cy="1380582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"/>
          <a:stretch/>
        </p:blipFill>
        <p:spPr bwMode="auto">
          <a:xfrm>
            <a:off x="6012161" y="997438"/>
            <a:ext cx="2088231" cy="2846076"/>
          </a:xfrm>
          <a:prstGeom prst="rect">
            <a:avLst/>
          </a:prstGeom>
        </p:spPr>
      </p:pic>
      <p:sp>
        <p:nvSpPr>
          <p:cNvPr id="8" name="Прямоугольник 11"/>
          <p:cNvSpPr/>
          <p:nvPr/>
        </p:nvSpPr>
        <p:spPr bwMode="auto">
          <a:xfrm>
            <a:off x="688067" y="850816"/>
            <a:ext cx="46085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264B96"/>
                </a:solidFill>
              </a:rPr>
              <a:t>В этой форме темно-синей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264B96"/>
                </a:solidFill>
              </a:rPr>
              <a:t>Защищает он страну,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264B96"/>
                </a:solidFill>
              </a:rPr>
              <a:t>И в огромной субмарине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264B96"/>
                </a:solidFill>
              </a:rPr>
              <a:t>Опускается ко дну.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544" y="2859782"/>
            <a:ext cx="13681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Юнга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786" y="3612452"/>
            <a:ext cx="1073561" cy="1407570"/>
          </a:xfrm>
          <a:prstGeom prst="rect">
            <a:avLst/>
          </a:prstGeom>
        </p:spPr>
      </p:pic>
      <p:sp>
        <p:nvSpPr>
          <p:cNvPr id="7" name="Прямоугольник 11"/>
          <p:cNvSpPr/>
          <p:nvPr/>
        </p:nvSpPr>
        <p:spPr bwMode="auto">
          <a:xfrm>
            <a:off x="251520" y="915566"/>
            <a:ext cx="7272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 </a:t>
            </a:r>
            <a:r>
              <a:rPr lang="ru-RU" sz="2400" b="1">
                <a:solidFill>
                  <a:srgbClr val="002060"/>
                </a:solidFill>
              </a:rPr>
              <a:t>Морское дело изучает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Когда-то станет моряком.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Хоть он пока еще подросток,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Но с кораблем давно знаком.</a:t>
            </a:r>
            <a:endParaRPr lang="ru-RU" sz="2800" b="1">
              <a:ln w="11430"/>
              <a:solidFill>
                <a:srgbClr val="002060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9" name="Рисунок 13" descr="1420193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6056" y="1136108"/>
            <a:ext cx="2952328" cy="4007392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sp>
        <p:nvSpPr>
          <p:cNvPr id="5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7" y="3639289"/>
            <a:ext cx="1053092" cy="138073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2787774"/>
            <a:ext cx="208823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Лётчик</a:t>
            </a:r>
          </a:p>
        </p:txBody>
      </p:sp>
      <p:pic>
        <p:nvPicPr>
          <p:cNvPr id="8" name="Рисунок 7" descr="c5898d3a2bfbd2949b26053279fd60f0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20072" y="843558"/>
            <a:ext cx="2380904" cy="3919185"/>
          </a:xfrm>
          <a:prstGeom prst="rect">
            <a:avLst/>
          </a:prstGeom>
        </p:spPr>
      </p:pic>
      <p:sp>
        <p:nvSpPr>
          <p:cNvPr id="9" name="Прямоугольник 9"/>
          <p:cNvSpPr/>
          <p:nvPr/>
        </p:nvSpPr>
        <p:spPr bwMode="auto">
          <a:xfrm>
            <a:off x="683568" y="105958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Самолёт стоит на взлёте,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Я готов уж быть в полёте.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Жду заветный тот приказ,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Защищать, чтоб с неба вас!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7" y="3625870"/>
            <a:ext cx="1053092" cy="138073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2715766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Пограничником</a:t>
            </a:r>
          </a:p>
        </p:txBody>
      </p:sp>
      <p:pic>
        <p:nvPicPr>
          <p:cNvPr id="7" name="Рисунок 7" descr="doctor-1024x10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88024" y="1154587"/>
            <a:ext cx="3744416" cy="3744416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683568" y="105958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Кто, ребята, на границе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Нашу землю стережет,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Чтоб работать и учиться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Мог спокойно наш народ?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510</Words>
  <Application>Microsoft Office PowerPoint</Application>
  <DocSecurity>0</DocSecurity>
  <PresentationFormat>Экран (16:9)</PresentationFormat>
  <Paragraphs>189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Garamond</vt:lpstr>
      <vt:lpstr>Georgia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Ранько Елена</dc:creator>
  <cp:keywords/>
  <dc:description/>
  <cp:lastModifiedBy>1</cp:lastModifiedBy>
  <cp:revision>275</cp:revision>
  <dcterms:created xsi:type="dcterms:W3CDTF">2015-05-04T12:07:23Z</dcterms:created>
  <dcterms:modified xsi:type="dcterms:W3CDTF">2025-04-09T08:14:58Z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1109767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